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51" r:id="rId5"/>
    <p:sldId id="350" r:id="rId6"/>
    <p:sldId id="336" r:id="rId7"/>
    <p:sldId id="337" r:id="rId8"/>
    <p:sldId id="348" r:id="rId9"/>
    <p:sldId id="349" r:id="rId10"/>
    <p:sldId id="339" r:id="rId11"/>
    <p:sldId id="34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Mehedi Hasan" initials="MH" lastIdx="1" clrIdx="4">
    <p:extLst>
      <p:ext uri="{19B8F6BF-5375-455C-9EA6-DF929625EA0E}">
        <p15:presenceInfo xmlns:p15="http://schemas.microsoft.com/office/powerpoint/2012/main" userId="036f3bbed841b6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94" autoAdjust="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esktop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Chart!PivotTable2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Sales in DIfferent 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Chart'!$B$1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'Pivot Chart'!$A$2:$A$7</c:f>
              <c:strCache>
                <c:ptCount val="5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</c:strCache>
            </c:strRef>
          </c:cat>
          <c:val>
            <c:numRef>
              <c:f>'Pivot Chart'!$B$2:$B$7</c:f>
              <c:numCache>
                <c:formatCode>"$"#,##0.00_);[Red]\("$"#,##0.00\)</c:formatCode>
                <c:ptCount val="5"/>
                <c:pt idx="0">
                  <c:v>33810</c:v>
                </c:pt>
                <c:pt idx="1">
                  <c:v>19761.5</c:v>
                </c:pt>
                <c:pt idx="2">
                  <c:v>38932</c:v>
                </c:pt>
                <c:pt idx="3">
                  <c:v>41727</c:v>
                </c:pt>
                <c:pt idx="4">
                  <c:v>47295.5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E5-4B9F-91BC-6E23331778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38995240"/>
        <c:axId val="338993440"/>
      </c:barChart>
      <c:catAx>
        <c:axId val="338995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993440"/>
        <c:crosses val="autoZero"/>
        <c:auto val="1"/>
        <c:lblAlgn val="ctr"/>
        <c:lblOffset val="100"/>
        <c:noMultiLvlLbl val="0"/>
      </c:catAx>
      <c:valAx>
        <c:axId val="3389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995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Chart!PivotTable2</c:name>
    <c:fmtId val="1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'Pivot Chart'!$B$1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'Pivot Chart'!$A$2:$A$7</c:f>
              <c:strCache>
                <c:ptCount val="5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</c:strCache>
            </c:strRef>
          </c:cat>
          <c:val>
            <c:numRef>
              <c:f>'Pivot Chart'!$B$2:$B$7</c:f>
              <c:numCache>
                <c:formatCode>"$"#,##0.00_);[Red]\("$"#,##0.00\)</c:formatCode>
                <c:ptCount val="5"/>
                <c:pt idx="0">
                  <c:v>33810</c:v>
                </c:pt>
                <c:pt idx="1">
                  <c:v>19761.5</c:v>
                </c:pt>
                <c:pt idx="2">
                  <c:v>38932</c:v>
                </c:pt>
                <c:pt idx="3">
                  <c:v>41727</c:v>
                </c:pt>
                <c:pt idx="4">
                  <c:v>47295.5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DC-49D1-9F10-341440D21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0720520"/>
        <c:axId val="590729520"/>
      </c:lineChart>
      <c:catAx>
        <c:axId val="590720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729520"/>
        <c:crosses val="autoZero"/>
        <c:auto val="1"/>
        <c:lblAlgn val="ctr"/>
        <c:lblOffset val="100"/>
        <c:noMultiLvlLbl val="0"/>
      </c:catAx>
      <c:valAx>
        <c:axId val="5907295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720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74297-E03A-405A-8CF9-AC0251F03EE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0EBA92-886F-4B08-B359-83F2E4534EB1}">
      <dgm:prSet phldrT="[Text]"/>
      <dgm:spPr/>
      <dgm:t>
        <a:bodyPr/>
        <a:lstStyle/>
        <a:p>
          <a:r>
            <a:rPr lang="en-US" dirty="0"/>
            <a:t>Analysis 5 months sales</a:t>
          </a:r>
        </a:p>
      </dgm:t>
    </dgm:pt>
    <dgm:pt modelId="{B1705212-D4CC-4ECB-828C-6078D38A244C}" type="parTrans" cxnId="{B3B9C5C1-B881-454C-9334-11509D0DFBBA}">
      <dgm:prSet/>
      <dgm:spPr/>
      <dgm:t>
        <a:bodyPr/>
        <a:lstStyle/>
        <a:p>
          <a:endParaRPr lang="en-US"/>
        </a:p>
      </dgm:t>
    </dgm:pt>
    <dgm:pt modelId="{D1583695-C593-4BFD-A4AC-036FDD2D56D2}" type="sibTrans" cxnId="{B3B9C5C1-B881-454C-9334-11509D0DFBBA}">
      <dgm:prSet/>
      <dgm:spPr/>
      <dgm:t>
        <a:bodyPr/>
        <a:lstStyle/>
        <a:p>
          <a:endParaRPr lang="en-US"/>
        </a:p>
      </dgm:t>
    </dgm:pt>
    <dgm:pt modelId="{34984515-58C3-4BD2-B86F-F4D1C854E3A2}">
      <dgm:prSet phldrT="[Text]"/>
      <dgm:spPr/>
      <dgm:t>
        <a:bodyPr/>
        <a:lstStyle/>
        <a:p>
          <a:r>
            <a:rPr lang="en-US" dirty="0"/>
            <a:t>Brainstorm</a:t>
          </a:r>
        </a:p>
      </dgm:t>
    </dgm:pt>
    <dgm:pt modelId="{F24CFE00-6BCE-4FF3-9770-099FBE382AC9}" type="parTrans" cxnId="{4E755070-A9C7-49DD-AED1-5DD8AEDF3E49}">
      <dgm:prSet/>
      <dgm:spPr/>
      <dgm:t>
        <a:bodyPr/>
        <a:lstStyle/>
        <a:p>
          <a:endParaRPr lang="en-US"/>
        </a:p>
      </dgm:t>
    </dgm:pt>
    <dgm:pt modelId="{5B536788-0FAC-4F9C-9AAD-1625BC2552E2}" type="sibTrans" cxnId="{4E755070-A9C7-49DD-AED1-5DD8AEDF3E49}">
      <dgm:prSet/>
      <dgm:spPr/>
      <dgm:t>
        <a:bodyPr/>
        <a:lstStyle/>
        <a:p>
          <a:endParaRPr lang="en-US"/>
        </a:p>
      </dgm:t>
    </dgm:pt>
    <dgm:pt modelId="{0BD5AF07-5327-47E9-B9B1-C761234C1ED8}">
      <dgm:prSet phldrT="[Text]"/>
      <dgm:spPr/>
      <dgm:t>
        <a:bodyPr/>
        <a:lstStyle/>
        <a:p>
          <a:r>
            <a:rPr lang="en-US" dirty="0"/>
            <a:t>Find plans to grow</a:t>
          </a:r>
        </a:p>
      </dgm:t>
    </dgm:pt>
    <dgm:pt modelId="{980E7DEB-25E2-4B17-89E3-9EE6025E7CB1}" type="parTrans" cxnId="{C311FDD0-8312-4634-8397-379868736709}">
      <dgm:prSet/>
      <dgm:spPr/>
      <dgm:t>
        <a:bodyPr/>
        <a:lstStyle/>
        <a:p>
          <a:endParaRPr lang="en-US"/>
        </a:p>
      </dgm:t>
    </dgm:pt>
    <dgm:pt modelId="{44C3573B-907A-4831-8A14-93C0EF0D7DFB}" type="sibTrans" cxnId="{C311FDD0-8312-4634-8397-379868736709}">
      <dgm:prSet/>
      <dgm:spPr/>
      <dgm:t>
        <a:bodyPr/>
        <a:lstStyle/>
        <a:p>
          <a:endParaRPr lang="en-US"/>
        </a:p>
      </dgm:t>
    </dgm:pt>
    <dgm:pt modelId="{F7F26549-3CBB-4ACC-A3B0-DC67D25717AC}" type="pres">
      <dgm:prSet presAssocID="{9A174297-E03A-405A-8CF9-AC0251F03EE1}" presName="linear" presStyleCnt="0">
        <dgm:presLayoutVars>
          <dgm:dir/>
          <dgm:animLvl val="lvl"/>
          <dgm:resizeHandles val="exact"/>
        </dgm:presLayoutVars>
      </dgm:prSet>
      <dgm:spPr/>
    </dgm:pt>
    <dgm:pt modelId="{650FEA70-F37E-40C3-B5F6-733F242297D0}" type="pres">
      <dgm:prSet presAssocID="{780EBA92-886F-4B08-B359-83F2E4534EB1}" presName="parentLin" presStyleCnt="0"/>
      <dgm:spPr/>
    </dgm:pt>
    <dgm:pt modelId="{45C9E899-2FB1-4FA2-8189-A650ABF2EAD2}" type="pres">
      <dgm:prSet presAssocID="{780EBA92-886F-4B08-B359-83F2E4534EB1}" presName="parentLeftMargin" presStyleLbl="node1" presStyleIdx="0" presStyleCnt="3"/>
      <dgm:spPr/>
    </dgm:pt>
    <dgm:pt modelId="{418CA949-BB92-439A-AAE4-320C6BF4650F}" type="pres">
      <dgm:prSet presAssocID="{780EBA92-886F-4B08-B359-83F2E4534EB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3FD138-4CAA-40A7-9F6D-B7F9C29DBF15}" type="pres">
      <dgm:prSet presAssocID="{780EBA92-886F-4B08-B359-83F2E4534EB1}" presName="negativeSpace" presStyleCnt="0"/>
      <dgm:spPr/>
    </dgm:pt>
    <dgm:pt modelId="{9D9CCFB6-4E7C-4912-AA96-ECD08CD9CE98}" type="pres">
      <dgm:prSet presAssocID="{780EBA92-886F-4B08-B359-83F2E4534EB1}" presName="childText" presStyleLbl="conFgAcc1" presStyleIdx="0" presStyleCnt="3">
        <dgm:presLayoutVars>
          <dgm:bulletEnabled val="1"/>
        </dgm:presLayoutVars>
      </dgm:prSet>
      <dgm:spPr/>
    </dgm:pt>
    <dgm:pt modelId="{C8BD2D51-8F4B-45AC-8555-883229D16E72}" type="pres">
      <dgm:prSet presAssocID="{D1583695-C593-4BFD-A4AC-036FDD2D56D2}" presName="spaceBetweenRectangles" presStyleCnt="0"/>
      <dgm:spPr/>
    </dgm:pt>
    <dgm:pt modelId="{7E536B00-0E1D-4628-A1C8-6555C0C1BC15}" type="pres">
      <dgm:prSet presAssocID="{34984515-58C3-4BD2-B86F-F4D1C854E3A2}" presName="parentLin" presStyleCnt="0"/>
      <dgm:spPr/>
    </dgm:pt>
    <dgm:pt modelId="{966702BB-748B-4BEF-9D63-47FD40A3627D}" type="pres">
      <dgm:prSet presAssocID="{34984515-58C3-4BD2-B86F-F4D1C854E3A2}" presName="parentLeftMargin" presStyleLbl="node1" presStyleIdx="0" presStyleCnt="3"/>
      <dgm:spPr/>
    </dgm:pt>
    <dgm:pt modelId="{98FE4623-C80E-403A-AE53-07AE7A83705C}" type="pres">
      <dgm:prSet presAssocID="{34984515-58C3-4BD2-B86F-F4D1C854E3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98A13A4-FC56-4A60-93D8-A6D519891465}" type="pres">
      <dgm:prSet presAssocID="{34984515-58C3-4BD2-B86F-F4D1C854E3A2}" presName="negativeSpace" presStyleCnt="0"/>
      <dgm:spPr/>
    </dgm:pt>
    <dgm:pt modelId="{EA66F26F-DA13-498D-A2C4-8F750354E11A}" type="pres">
      <dgm:prSet presAssocID="{34984515-58C3-4BD2-B86F-F4D1C854E3A2}" presName="childText" presStyleLbl="conFgAcc1" presStyleIdx="1" presStyleCnt="3">
        <dgm:presLayoutVars>
          <dgm:bulletEnabled val="1"/>
        </dgm:presLayoutVars>
      </dgm:prSet>
      <dgm:spPr/>
    </dgm:pt>
    <dgm:pt modelId="{C4FEBF39-C859-4234-B0C3-902C2EC18AE5}" type="pres">
      <dgm:prSet presAssocID="{5B536788-0FAC-4F9C-9AAD-1625BC2552E2}" presName="spaceBetweenRectangles" presStyleCnt="0"/>
      <dgm:spPr/>
    </dgm:pt>
    <dgm:pt modelId="{325FA00E-F7CC-4DF9-ABC5-722581833D62}" type="pres">
      <dgm:prSet presAssocID="{0BD5AF07-5327-47E9-B9B1-C761234C1ED8}" presName="parentLin" presStyleCnt="0"/>
      <dgm:spPr/>
    </dgm:pt>
    <dgm:pt modelId="{999867EB-1E91-4554-8951-6AF7731B4A93}" type="pres">
      <dgm:prSet presAssocID="{0BD5AF07-5327-47E9-B9B1-C761234C1ED8}" presName="parentLeftMargin" presStyleLbl="node1" presStyleIdx="1" presStyleCnt="3"/>
      <dgm:spPr/>
    </dgm:pt>
    <dgm:pt modelId="{BAF3D785-7515-4A4D-AF5E-6EA03F69F61D}" type="pres">
      <dgm:prSet presAssocID="{0BD5AF07-5327-47E9-B9B1-C761234C1ED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91B289C-0381-429A-9ADF-278831FACAD2}" type="pres">
      <dgm:prSet presAssocID="{0BD5AF07-5327-47E9-B9B1-C761234C1ED8}" presName="negativeSpace" presStyleCnt="0"/>
      <dgm:spPr/>
    </dgm:pt>
    <dgm:pt modelId="{64C369FB-24B8-401B-8B48-D1DF913C0D4F}" type="pres">
      <dgm:prSet presAssocID="{0BD5AF07-5327-47E9-B9B1-C761234C1ED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67AA04-E768-4973-8C84-3A62AA9F8486}" type="presOf" srcId="{780EBA92-886F-4B08-B359-83F2E4534EB1}" destId="{418CA949-BB92-439A-AAE4-320C6BF4650F}" srcOrd="1" destOrd="0" presId="urn:microsoft.com/office/officeart/2005/8/layout/list1"/>
    <dgm:cxn modelId="{7E865818-6AE5-42DE-82A4-5D23DF9B8F24}" type="presOf" srcId="{34984515-58C3-4BD2-B86F-F4D1C854E3A2}" destId="{966702BB-748B-4BEF-9D63-47FD40A3627D}" srcOrd="0" destOrd="0" presId="urn:microsoft.com/office/officeart/2005/8/layout/list1"/>
    <dgm:cxn modelId="{9799BE3A-4E90-4CC4-9035-753596EEC89D}" type="presOf" srcId="{0BD5AF07-5327-47E9-B9B1-C761234C1ED8}" destId="{999867EB-1E91-4554-8951-6AF7731B4A93}" srcOrd="0" destOrd="0" presId="urn:microsoft.com/office/officeart/2005/8/layout/list1"/>
    <dgm:cxn modelId="{4E755070-A9C7-49DD-AED1-5DD8AEDF3E49}" srcId="{9A174297-E03A-405A-8CF9-AC0251F03EE1}" destId="{34984515-58C3-4BD2-B86F-F4D1C854E3A2}" srcOrd="1" destOrd="0" parTransId="{F24CFE00-6BCE-4FF3-9770-099FBE382AC9}" sibTransId="{5B536788-0FAC-4F9C-9AAD-1625BC2552E2}"/>
    <dgm:cxn modelId="{1785B499-BDD0-4C09-85F4-EBE015364E1A}" type="presOf" srcId="{0BD5AF07-5327-47E9-B9B1-C761234C1ED8}" destId="{BAF3D785-7515-4A4D-AF5E-6EA03F69F61D}" srcOrd="1" destOrd="0" presId="urn:microsoft.com/office/officeart/2005/8/layout/list1"/>
    <dgm:cxn modelId="{301ACCA5-0B4E-46A2-8F84-90AF894DF0A7}" type="presOf" srcId="{780EBA92-886F-4B08-B359-83F2E4534EB1}" destId="{45C9E899-2FB1-4FA2-8189-A650ABF2EAD2}" srcOrd="0" destOrd="0" presId="urn:microsoft.com/office/officeart/2005/8/layout/list1"/>
    <dgm:cxn modelId="{95A7EBB3-EC80-4B40-B376-7FB42F08B364}" type="presOf" srcId="{9A174297-E03A-405A-8CF9-AC0251F03EE1}" destId="{F7F26549-3CBB-4ACC-A3B0-DC67D25717AC}" srcOrd="0" destOrd="0" presId="urn:microsoft.com/office/officeart/2005/8/layout/list1"/>
    <dgm:cxn modelId="{B3B9C5C1-B881-454C-9334-11509D0DFBBA}" srcId="{9A174297-E03A-405A-8CF9-AC0251F03EE1}" destId="{780EBA92-886F-4B08-B359-83F2E4534EB1}" srcOrd="0" destOrd="0" parTransId="{B1705212-D4CC-4ECB-828C-6078D38A244C}" sibTransId="{D1583695-C593-4BFD-A4AC-036FDD2D56D2}"/>
    <dgm:cxn modelId="{5317ADC2-93FA-4782-B720-0678C048757B}" type="presOf" srcId="{34984515-58C3-4BD2-B86F-F4D1C854E3A2}" destId="{98FE4623-C80E-403A-AE53-07AE7A83705C}" srcOrd="1" destOrd="0" presId="urn:microsoft.com/office/officeart/2005/8/layout/list1"/>
    <dgm:cxn modelId="{C311FDD0-8312-4634-8397-379868736709}" srcId="{9A174297-E03A-405A-8CF9-AC0251F03EE1}" destId="{0BD5AF07-5327-47E9-B9B1-C761234C1ED8}" srcOrd="2" destOrd="0" parTransId="{980E7DEB-25E2-4B17-89E3-9EE6025E7CB1}" sibTransId="{44C3573B-907A-4831-8A14-93C0EF0D7DFB}"/>
    <dgm:cxn modelId="{58166C49-9C18-48EE-85CD-94CDA6F69A21}" type="presParOf" srcId="{F7F26549-3CBB-4ACC-A3B0-DC67D25717AC}" destId="{650FEA70-F37E-40C3-B5F6-733F242297D0}" srcOrd="0" destOrd="0" presId="urn:microsoft.com/office/officeart/2005/8/layout/list1"/>
    <dgm:cxn modelId="{CB071CDF-3E6F-4444-8B06-C0A9C4D0256A}" type="presParOf" srcId="{650FEA70-F37E-40C3-B5F6-733F242297D0}" destId="{45C9E899-2FB1-4FA2-8189-A650ABF2EAD2}" srcOrd="0" destOrd="0" presId="urn:microsoft.com/office/officeart/2005/8/layout/list1"/>
    <dgm:cxn modelId="{DA8F8568-17F6-418C-973D-09292231C830}" type="presParOf" srcId="{650FEA70-F37E-40C3-B5F6-733F242297D0}" destId="{418CA949-BB92-439A-AAE4-320C6BF4650F}" srcOrd="1" destOrd="0" presId="urn:microsoft.com/office/officeart/2005/8/layout/list1"/>
    <dgm:cxn modelId="{E2371695-3B5D-4451-BFF2-5ED135FF8A42}" type="presParOf" srcId="{F7F26549-3CBB-4ACC-A3B0-DC67D25717AC}" destId="{353FD138-4CAA-40A7-9F6D-B7F9C29DBF15}" srcOrd="1" destOrd="0" presId="urn:microsoft.com/office/officeart/2005/8/layout/list1"/>
    <dgm:cxn modelId="{B430091A-57A1-4341-B933-A8A3FD1A37D9}" type="presParOf" srcId="{F7F26549-3CBB-4ACC-A3B0-DC67D25717AC}" destId="{9D9CCFB6-4E7C-4912-AA96-ECD08CD9CE98}" srcOrd="2" destOrd="0" presId="urn:microsoft.com/office/officeart/2005/8/layout/list1"/>
    <dgm:cxn modelId="{46674E9F-8A8F-48D0-A236-EE3EE671F25C}" type="presParOf" srcId="{F7F26549-3CBB-4ACC-A3B0-DC67D25717AC}" destId="{C8BD2D51-8F4B-45AC-8555-883229D16E72}" srcOrd="3" destOrd="0" presId="urn:microsoft.com/office/officeart/2005/8/layout/list1"/>
    <dgm:cxn modelId="{1346B4F6-98F6-4D40-A2C8-DDBA34A8061E}" type="presParOf" srcId="{F7F26549-3CBB-4ACC-A3B0-DC67D25717AC}" destId="{7E536B00-0E1D-4628-A1C8-6555C0C1BC15}" srcOrd="4" destOrd="0" presId="urn:microsoft.com/office/officeart/2005/8/layout/list1"/>
    <dgm:cxn modelId="{431BA0CB-7935-4A24-9987-7E094E00AF2B}" type="presParOf" srcId="{7E536B00-0E1D-4628-A1C8-6555C0C1BC15}" destId="{966702BB-748B-4BEF-9D63-47FD40A3627D}" srcOrd="0" destOrd="0" presId="urn:microsoft.com/office/officeart/2005/8/layout/list1"/>
    <dgm:cxn modelId="{F9722ECD-8B02-4CED-9484-8FE5EFE0A358}" type="presParOf" srcId="{7E536B00-0E1D-4628-A1C8-6555C0C1BC15}" destId="{98FE4623-C80E-403A-AE53-07AE7A83705C}" srcOrd="1" destOrd="0" presId="urn:microsoft.com/office/officeart/2005/8/layout/list1"/>
    <dgm:cxn modelId="{D3BFE95A-DA8C-43F7-B20D-24682AF84142}" type="presParOf" srcId="{F7F26549-3CBB-4ACC-A3B0-DC67D25717AC}" destId="{998A13A4-FC56-4A60-93D8-A6D519891465}" srcOrd="5" destOrd="0" presId="urn:microsoft.com/office/officeart/2005/8/layout/list1"/>
    <dgm:cxn modelId="{6E903B62-5B39-44A9-810D-EFB416572131}" type="presParOf" srcId="{F7F26549-3CBB-4ACC-A3B0-DC67D25717AC}" destId="{EA66F26F-DA13-498D-A2C4-8F750354E11A}" srcOrd="6" destOrd="0" presId="urn:microsoft.com/office/officeart/2005/8/layout/list1"/>
    <dgm:cxn modelId="{D03597AE-06CF-4406-861A-6AD1E8B14261}" type="presParOf" srcId="{F7F26549-3CBB-4ACC-A3B0-DC67D25717AC}" destId="{C4FEBF39-C859-4234-B0C3-902C2EC18AE5}" srcOrd="7" destOrd="0" presId="urn:microsoft.com/office/officeart/2005/8/layout/list1"/>
    <dgm:cxn modelId="{230DEE15-70FB-44AA-8517-A292A09E8C5C}" type="presParOf" srcId="{F7F26549-3CBB-4ACC-A3B0-DC67D25717AC}" destId="{325FA00E-F7CC-4DF9-ABC5-722581833D62}" srcOrd="8" destOrd="0" presId="urn:microsoft.com/office/officeart/2005/8/layout/list1"/>
    <dgm:cxn modelId="{DB08E707-C6C1-4E3A-89D7-0BF675D2C53A}" type="presParOf" srcId="{325FA00E-F7CC-4DF9-ABC5-722581833D62}" destId="{999867EB-1E91-4554-8951-6AF7731B4A93}" srcOrd="0" destOrd="0" presId="urn:microsoft.com/office/officeart/2005/8/layout/list1"/>
    <dgm:cxn modelId="{9A5EAD3B-B0A4-4346-AD14-2B798E25BB90}" type="presParOf" srcId="{325FA00E-F7CC-4DF9-ABC5-722581833D62}" destId="{BAF3D785-7515-4A4D-AF5E-6EA03F69F61D}" srcOrd="1" destOrd="0" presId="urn:microsoft.com/office/officeart/2005/8/layout/list1"/>
    <dgm:cxn modelId="{350573EB-3F3B-46EC-A449-B2C607E1F960}" type="presParOf" srcId="{F7F26549-3CBB-4ACC-A3B0-DC67D25717AC}" destId="{891B289C-0381-429A-9ADF-278831FACAD2}" srcOrd="9" destOrd="0" presId="urn:microsoft.com/office/officeart/2005/8/layout/list1"/>
    <dgm:cxn modelId="{19618272-3C56-4484-AA63-588416E05039}" type="presParOf" srcId="{F7F26549-3CBB-4ACC-A3B0-DC67D25717AC}" destId="{64C369FB-24B8-401B-8B48-D1DF913C0D4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2CC384-B1A5-49CE-A353-7D2F80DA543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9C7FC-3E23-4FBE-BBBA-82695CABA684}">
      <dgm:prSet phldrT="[Text]"/>
      <dgm:spPr/>
      <dgm:t>
        <a:bodyPr/>
        <a:lstStyle/>
        <a:p>
          <a:r>
            <a:rPr lang="en-US" dirty="0"/>
            <a:t>Our products</a:t>
          </a:r>
        </a:p>
      </dgm:t>
    </dgm:pt>
    <dgm:pt modelId="{10AC554B-428C-4A3C-80AD-A6D08CFD5BE0}" type="parTrans" cxnId="{2F4016E1-D3B2-417F-87E6-B4F141BCA3E9}">
      <dgm:prSet/>
      <dgm:spPr/>
      <dgm:t>
        <a:bodyPr/>
        <a:lstStyle/>
        <a:p>
          <a:endParaRPr lang="en-US"/>
        </a:p>
      </dgm:t>
    </dgm:pt>
    <dgm:pt modelId="{0FD19B30-2B22-48A9-BC3D-4A02E6C067D3}" type="sibTrans" cxnId="{2F4016E1-D3B2-417F-87E6-B4F141BCA3E9}">
      <dgm:prSet/>
      <dgm:spPr/>
      <dgm:t>
        <a:bodyPr/>
        <a:lstStyle/>
        <a:p>
          <a:endParaRPr lang="en-US"/>
        </a:p>
      </dgm:t>
    </dgm:pt>
    <dgm:pt modelId="{723B4F27-DB4A-49AA-9F47-03670C5EA1B3}">
      <dgm:prSet phldrT="[Text]"/>
      <dgm:spPr/>
      <dgm:t>
        <a:bodyPr/>
        <a:lstStyle/>
        <a:p>
          <a:r>
            <a:rPr lang="en-US" dirty="0"/>
            <a:t>Jackets</a:t>
          </a:r>
        </a:p>
      </dgm:t>
    </dgm:pt>
    <dgm:pt modelId="{E9267652-B6D0-4C84-B438-74E17666C1B9}" type="parTrans" cxnId="{0F6D4098-6531-4EB9-BA62-DDF14FBB9C44}">
      <dgm:prSet/>
      <dgm:spPr/>
      <dgm:t>
        <a:bodyPr/>
        <a:lstStyle/>
        <a:p>
          <a:endParaRPr lang="en-US"/>
        </a:p>
      </dgm:t>
    </dgm:pt>
    <dgm:pt modelId="{25A51514-E298-4495-8ED9-69D2E50C8139}" type="sibTrans" cxnId="{0F6D4098-6531-4EB9-BA62-DDF14FBB9C44}">
      <dgm:prSet/>
      <dgm:spPr/>
      <dgm:t>
        <a:bodyPr/>
        <a:lstStyle/>
        <a:p>
          <a:endParaRPr lang="en-US"/>
        </a:p>
      </dgm:t>
    </dgm:pt>
    <dgm:pt modelId="{A5DA1A83-1880-4470-A6E9-5B594CE31E4D}">
      <dgm:prSet phldrT="[Text]"/>
      <dgm:spPr/>
      <dgm:t>
        <a:bodyPr/>
        <a:lstStyle/>
        <a:p>
          <a:r>
            <a:rPr lang="en-US" dirty="0"/>
            <a:t>Arabian Cloth</a:t>
          </a:r>
        </a:p>
      </dgm:t>
    </dgm:pt>
    <dgm:pt modelId="{ECA201A4-7ACE-4735-8882-43AD7A7A1749}" type="parTrans" cxnId="{2C23E8EE-BECA-46A4-AB52-2147D6966DEA}">
      <dgm:prSet/>
      <dgm:spPr/>
      <dgm:t>
        <a:bodyPr/>
        <a:lstStyle/>
        <a:p>
          <a:endParaRPr lang="en-US"/>
        </a:p>
      </dgm:t>
    </dgm:pt>
    <dgm:pt modelId="{FF3A0529-BD61-4B2A-A7CC-DAF790A5193D}" type="sibTrans" cxnId="{2C23E8EE-BECA-46A4-AB52-2147D6966DEA}">
      <dgm:prSet/>
      <dgm:spPr/>
      <dgm:t>
        <a:bodyPr/>
        <a:lstStyle/>
        <a:p>
          <a:endParaRPr lang="en-US"/>
        </a:p>
      </dgm:t>
    </dgm:pt>
    <dgm:pt modelId="{4D2440A2-1D96-4D91-83D1-269B26E6B10F}">
      <dgm:prSet phldrT="[Text]"/>
      <dgm:spPr/>
      <dgm:t>
        <a:bodyPr/>
        <a:lstStyle/>
        <a:p>
          <a:r>
            <a:rPr lang="en-US" dirty="0"/>
            <a:t>Festive Cloth</a:t>
          </a:r>
        </a:p>
      </dgm:t>
    </dgm:pt>
    <dgm:pt modelId="{3D45B6D2-85B0-449C-AC34-DDEE0FA9A487}" type="parTrans" cxnId="{01BA2A61-29B1-4D05-AEFA-EE5CFFEEB94A}">
      <dgm:prSet/>
      <dgm:spPr/>
      <dgm:t>
        <a:bodyPr/>
        <a:lstStyle/>
        <a:p>
          <a:endParaRPr lang="en-US"/>
        </a:p>
      </dgm:t>
    </dgm:pt>
    <dgm:pt modelId="{2DA94FDF-7694-49E6-814A-F1BE6BD417CB}" type="sibTrans" cxnId="{01BA2A61-29B1-4D05-AEFA-EE5CFFEEB94A}">
      <dgm:prSet/>
      <dgm:spPr/>
      <dgm:t>
        <a:bodyPr/>
        <a:lstStyle/>
        <a:p>
          <a:endParaRPr lang="en-US"/>
        </a:p>
      </dgm:t>
    </dgm:pt>
    <dgm:pt modelId="{FA95DDF8-A88C-479C-ADF5-1663093016DF}">
      <dgm:prSet phldrT="[Text]"/>
      <dgm:spPr/>
      <dgm:t>
        <a:bodyPr/>
        <a:lstStyle/>
        <a:p>
          <a:r>
            <a:rPr lang="en-US" dirty="0"/>
            <a:t>Bed Covers</a:t>
          </a:r>
        </a:p>
      </dgm:t>
    </dgm:pt>
    <dgm:pt modelId="{A396F913-8FE2-45E0-91AF-FF1D45B671A0}" type="parTrans" cxnId="{A44BD03E-3C4D-4417-8140-BB1857535924}">
      <dgm:prSet/>
      <dgm:spPr/>
      <dgm:t>
        <a:bodyPr/>
        <a:lstStyle/>
        <a:p>
          <a:endParaRPr lang="en-US"/>
        </a:p>
      </dgm:t>
    </dgm:pt>
    <dgm:pt modelId="{1183CB47-21E7-4934-B953-E5379688BACB}" type="sibTrans" cxnId="{A44BD03E-3C4D-4417-8140-BB1857535924}">
      <dgm:prSet/>
      <dgm:spPr/>
      <dgm:t>
        <a:bodyPr/>
        <a:lstStyle/>
        <a:p>
          <a:endParaRPr lang="en-US"/>
        </a:p>
      </dgm:t>
    </dgm:pt>
    <dgm:pt modelId="{769EF0BD-156D-48D5-A977-F37613595DDC}">
      <dgm:prSet/>
      <dgm:spPr/>
      <dgm:t>
        <a:bodyPr/>
        <a:lstStyle/>
        <a:p>
          <a:r>
            <a:rPr lang="en-US" dirty="0"/>
            <a:t>Shirts</a:t>
          </a:r>
        </a:p>
      </dgm:t>
    </dgm:pt>
    <dgm:pt modelId="{30773D87-2F77-4671-828B-E5C72FADCBF9}" type="parTrans" cxnId="{E4AE33F4-7F8B-4AF4-AEA3-2F9CB3AC93EA}">
      <dgm:prSet/>
      <dgm:spPr/>
      <dgm:t>
        <a:bodyPr/>
        <a:lstStyle/>
        <a:p>
          <a:endParaRPr lang="en-US"/>
        </a:p>
      </dgm:t>
    </dgm:pt>
    <dgm:pt modelId="{E8BB0911-798C-4A2E-BC9D-669018DA447A}" type="sibTrans" cxnId="{E4AE33F4-7F8B-4AF4-AEA3-2F9CB3AC93EA}">
      <dgm:prSet/>
      <dgm:spPr/>
      <dgm:t>
        <a:bodyPr/>
        <a:lstStyle/>
        <a:p>
          <a:endParaRPr lang="en-US"/>
        </a:p>
      </dgm:t>
    </dgm:pt>
    <dgm:pt modelId="{044EB6D7-2508-40DA-8D1F-D74E7E9D31ED}">
      <dgm:prSet/>
      <dgm:spPr/>
      <dgm:t>
        <a:bodyPr/>
        <a:lstStyle/>
        <a:p>
          <a:r>
            <a:rPr lang="en-US" dirty="0"/>
            <a:t>Pants</a:t>
          </a:r>
        </a:p>
      </dgm:t>
    </dgm:pt>
    <dgm:pt modelId="{71A162A2-9D96-4BD3-97A2-97608F83B8A6}" type="parTrans" cxnId="{2E87D941-4F0A-4729-983C-758219D4AEB4}">
      <dgm:prSet/>
      <dgm:spPr/>
      <dgm:t>
        <a:bodyPr/>
        <a:lstStyle/>
        <a:p>
          <a:endParaRPr lang="en-US"/>
        </a:p>
      </dgm:t>
    </dgm:pt>
    <dgm:pt modelId="{4EA40997-2F8C-4DEE-8364-EF686DB69EB8}" type="sibTrans" cxnId="{2E87D941-4F0A-4729-983C-758219D4AEB4}">
      <dgm:prSet/>
      <dgm:spPr/>
      <dgm:t>
        <a:bodyPr/>
        <a:lstStyle/>
        <a:p>
          <a:endParaRPr lang="en-US"/>
        </a:p>
      </dgm:t>
    </dgm:pt>
    <dgm:pt modelId="{E1EA8214-88E2-4118-B998-570F89046112}" type="pres">
      <dgm:prSet presAssocID="{082CC384-B1A5-49CE-A353-7D2F80DA543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53AB464-5502-4919-A89B-18CF18036A8D}" type="pres">
      <dgm:prSet presAssocID="{2F49C7FC-3E23-4FBE-BBBA-82695CABA684}" presName="centerShape" presStyleLbl="node0" presStyleIdx="0" presStyleCnt="1"/>
      <dgm:spPr/>
    </dgm:pt>
    <dgm:pt modelId="{2AA6C854-28F7-4A6B-BD28-3D9AF1289298}" type="pres">
      <dgm:prSet presAssocID="{723B4F27-DB4A-49AA-9F47-03670C5EA1B3}" presName="node" presStyleLbl="node1" presStyleIdx="0" presStyleCnt="6">
        <dgm:presLayoutVars>
          <dgm:bulletEnabled val="1"/>
        </dgm:presLayoutVars>
      </dgm:prSet>
      <dgm:spPr/>
    </dgm:pt>
    <dgm:pt modelId="{34933126-EB33-478C-A59D-22BA6847CD3D}" type="pres">
      <dgm:prSet presAssocID="{723B4F27-DB4A-49AA-9F47-03670C5EA1B3}" presName="dummy" presStyleCnt="0"/>
      <dgm:spPr/>
    </dgm:pt>
    <dgm:pt modelId="{9A5D439C-3C42-47C5-94A6-983734395CCA}" type="pres">
      <dgm:prSet presAssocID="{25A51514-E298-4495-8ED9-69D2E50C8139}" presName="sibTrans" presStyleLbl="sibTrans2D1" presStyleIdx="0" presStyleCnt="6"/>
      <dgm:spPr/>
    </dgm:pt>
    <dgm:pt modelId="{51256E98-EF32-4CC3-93F8-B9C2C094EFFD}" type="pres">
      <dgm:prSet presAssocID="{A5DA1A83-1880-4470-A6E9-5B594CE31E4D}" presName="node" presStyleLbl="node1" presStyleIdx="1" presStyleCnt="6">
        <dgm:presLayoutVars>
          <dgm:bulletEnabled val="1"/>
        </dgm:presLayoutVars>
      </dgm:prSet>
      <dgm:spPr/>
    </dgm:pt>
    <dgm:pt modelId="{D44C9BAD-6B93-4B2A-ACEF-2FFED719254F}" type="pres">
      <dgm:prSet presAssocID="{A5DA1A83-1880-4470-A6E9-5B594CE31E4D}" presName="dummy" presStyleCnt="0"/>
      <dgm:spPr/>
    </dgm:pt>
    <dgm:pt modelId="{B7CB9606-C580-4E73-AEEF-F929A7436D01}" type="pres">
      <dgm:prSet presAssocID="{FF3A0529-BD61-4B2A-A7CC-DAF790A5193D}" presName="sibTrans" presStyleLbl="sibTrans2D1" presStyleIdx="1" presStyleCnt="6"/>
      <dgm:spPr/>
    </dgm:pt>
    <dgm:pt modelId="{2EB2BE72-1DFE-4A9C-A043-99A50A6C5468}" type="pres">
      <dgm:prSet presAssocID="{4D2440A2-1D96-4D91-83D1-269B26E6B10F}" presName="node" presStyleLbl="node1" presStyleIdx="2" presStyleCnt="6">
        <dgm:presLayoutVars>
          <dgm:bulletEnabled val="1"/>
        </dgm:presLayoutVars>
      </dgm:prSet>
      <dgm:spPr/>
    </dgm:pt>
    <dgm:pt modelId="{67D9FD9D-78B7-40A1-900D-05F1F1851F18}" type="pres">
      <dgm:prSet presAssocID="{4D2440A2-1D96-4D91-83D1-269B26E6B10F}" presName="dummy" presStyleCnt="0"/>
      <dgm:spPr/>
    </dgm:pt>
    <dgm:pt modelId="{F38D000B-9805-41FB-A8E7-37F82027908C}" type="pres">
      <dgm:prSet presAssocID="{2DA94FDF-7694-49E6-814A-F1BE6BD417CB}" presName="sibTrans" presStyleLbl="sibTrans2D1" presStyleIdx="2" presStyleCnt="6"/>
      <dgm:spPr/>
    </dgm:pt>
    <dgm:pt modelId="{72C8092F-98D6-422E-BEEE-315B1A1FD702}" type="pres">
      <dgm:prSet presAssocID="{FA95DDF8-A88C-479C-ADF5-1663093016DF}" presName="node" presStyleLbl="node1" presStyleIdx="3" presStyleCnt="6">
        <dgm:presLayoutVars>
          <dgm:bulletEnabled val="1"/>
        </dgm:presLayoutVars>
      </dgm:prSet>
      <dgm:spPr/>
    </dgm:pt>
    <dgm:pt modelId="{FF793079-16FD-4047-9570-E356CC8456AE}" type="pres">
      <dgm:prSet presAssocID="{FA95DDF8-A88C-479C-ADF5-1663093016DF}" presName="dummy" presStyleCnt="0"/>
      <dgm:spPr/>
    </dgm:pt>
    <dgm:pt modelId="{3179A032-FC44-4946-9E93-C5F35E83C52B}" type="pres">
      <dgm:prSet presAssocID="{1183CB47-21E7-4934-B953-E5379688BACB}" presName="sibTrans" presStyleLbl="sibTrans2D1" presStyleIdx="3" presStyleCnt="6"/>
      <dgm:spPr/>
    </dgm:pt>
    <dgm:pt modelId="{1A3EF4F1-BE80-4225-8895-7CDA74415F5A}" type="pres">
      <dgm:prSet presAssocID="{769EF0BD-156D-48D5-A977-F37613595DDC}" presName="node" presStyleLbl="node1" presStyleIdx="4" presStyleCnt="6">
        <dgm:presLayoutVars>
          <dgm:bulletEnabled val="1"/>
        </dgm:presLayoutVars>
      </dgm:prSet>
      <dgm:spPr/>
    </dgm:pt>
    <dgm:pt modelId="{C6F784C2-57CA-4CC1-9807-9AC0888E1E28}" type="pres">
      <dgm:prSet presAssocID="{769EF0BD-156D-48D5-A977-F37613595DDC}" presName="dummy" presStyleCnt="0"/>
      <dgm:spPr/>
    </dgm:pt>
    <dgm:pt modelId="{9EE8D34E-2E40-4E67-9F6B-5B4708B0A83F}" type="pres">
      <dgm:prSet presAssocID="{E8BB0911-798C-4A2E-BC9D-669018DA447A}" presName="sibTrans" presStyleLbl="sibTrans2D1" presStyleIdx="4" presStyleCnt="6"/>
      <dgm:spPr/>
    </dgm:pt>
    <dgm:pt modelId="{EADD73E0-0D4C-40FE-AFC1-01473EB9919D}" type="pres">
      <dgm:prSet presAssocID="{044EB6D7-2508-40DA-8D1F-D74E7E9D31ED}" presName="node" presStyleLbl="node1" presStyleIdx="5" presStyleCnt="6">
        <dgm:presLayoutVars>
          <dgm:bulletEnabled val="1"/>
        </dgm:presLayoutVars>
      </dgm:prSet>
      <dgm:spPr/>
    </dgm:pt>
    <dgm:pt modelId="{7EE974D3-080D-4882-8889-0F1B3066BFE5}" type="pres">
      <dgm:prSet presAssocID="{044EB6D7-2508-40DA-8D1F-D74E7E9D31ED}" presName="dummy" presStyleCnt="0"/>
      <dgm:spPr/>
    </dgm:pt>
    <dgm:pt modelId="{0AE2B67B-3452-44AF-BFA1-20E18F6FAE75}" type="pres">
      <dgm:prSet presAssocID="{4EA40997-2F8C-4DEE-8364-EF686DB69EB8}" presName="sibTrans" presStyleLbl="sibTrans2D1" presStyleIdx="5" presStyleCnt="6"/>
      <dgm:spPr/>
    </dgm:pt>
  </dgm:ptLst>
  <dgm:cxnLst>
    <dgm:cxn modelId="{A1A83814-9DF9-48BD-977B-C7A2A3A2EEF0}" type="presOf" srcId="{4EA40997-2F8C-4DEE-8364-EF686DB69EB8}" destId="{0AE2B67B-3452-44AF-BFA1-20E18F6FAE75}" srcOrd="0" destOrd="0" presId="urn:microsoft.com/office/officeart/2005/8/layout/radial6"/>
    <dgm:cxn modelId="{9DAD9830-3B7D-49F2-AD33-B45F69E3F1E8}" type="presOf" srcId="{2DA94FDF-7694-49E6-814A-F1BE6BD417CB}" destId="{F38D000B-9805-41FB-A8E7-37F82027908C}" srcOrd="0" destOrd="0" presId="urn:microsoft.com/office/officeart/2005/8/layout/radial6"/>
    <dgm:cxn modelId="{03C06B34-8BCF-4594-B5E6-B10EBB8EB0E7}" type="presOf" srcId="{1183CB47-21E7-4934-B953-E5379688BACB}" destId="{3179A032-FC44-4946-9E93-C5F35E83C52B}" srcOrd="0" destOrd="0" presId="urn:microsoft.com/office/officeart/2005/8/layout/radial6"/>
    <dgm:cxn modelId="{A44BD03E-3C4D-4417-8140-BB1857535924}" srcId="{2F49C7FC-3E23-4FBE-BBBA-82695CABA684}" destId="{FA95DDF8-A88C-479C-ADF5-1663093016DF}" srcOrd="3" destOrd="0" parTransId="{A396F913-8FE2-45E0-91AF-FF1D45B671A0}" sibTransId="{1183CB47-21E7-4934-B953-E5379688BACB}"/>
    <dgm:cxn modelId="{9D6F0E61-0409-43EA-B055-63A361E500A1}" type="presOf" srcId="{FF3A0529-BD61-4B2A-A7CC-DAF790A5193D}" destId="{B7CB9606-C580-4E73-AEEF-F929A7436D01}" srcOrd="0" destOrd="0" presId="urn:microsoft.com/office/officeart/2005/8/layout/radial6"/>
    <dgm:cxn modelId="{01BA2A61-29B1-4D05-AEFA-EE5CFFEEB94A}" srcId="{2F49C7FC-3E23-4FBE-BBBA-82695CABA684}" destId="{4D2440A2-1D96-4D91-83D1-269B26E6B10F}" srcOrd="2" destOrd="0" parTransId="{3D45B6D2-85B0-449C-AC34-DDEE0FA9A487}" sibTransId="{2DA94FDF-7694-49E6-814A-F1BE6BD417CB}"/>
    <dgm:cxn modelId="{2E87D941-4F0A-4729-983C-758219D4AEB4}" srcId="{2F49C7FC-3E23-4FBE-BBBA-82695CABA684}" destId="{044EB6D7-2508-40DA-8D1F-D74E7E9D31ED}" srcOrd="5" destOrd="0" parTransId="{71A162A2-9D96-4BD3-97A2-97608F83B8A6}" sibTransId="{4EA40997-2F8C-4DEE-8364-EF686DB69EB8}"/>
    <dgm:cxn modelId="{29461D6F-E2CE-486A-9A35-536767AE184B}" type="presOf" srcId="{723B4F27-DB4A-49AA-9F47-03670C5EA1B3}" destId="{2AA6C854-28F7-4A6B-BD28-3D9AF1289298}" srcOrd="0" destOrd="0" presId="urn:microsoft.com/office/officeart/2005/8/layout/radial6"/>
    <dgm:cxn modelId="{5E96F157-71E7-46CC-8ACD-41720AB6A7B4}" type="presOf" srcId="{25A51514-E298-4495-8ED9-69D2E50C8139}" destId="{9A5D439C-3C42-47C5-94A6-983734395CCA}" srcOrd="0" destOrd="0" presId="urn:microsoft.com/office/officeart/2005/8/layout/radial6"/>
    <dgm:cxn modelId="{F1E6E078-08FA-4B6F-B93F-09FB5F8EF700}" type="presOf" srcId="{082CC384-B1A5-49CE-A353-7D2F80DA5430}" destId="{E1EA8214-88E2-4118-B998-570F89046112}" srcOrd="0" destOrd="0" presId="urn:microsoft.com/office/officeart/2005/8/layout/radial6"/>
    <dgm:cxn modelId="{C5DE5A81-2970-45D1-ABF0-C67F6936B7FF}" type="presOf" srcId="{2F49C7FC-3E23-4FBE-BBBA-82695CABA684}" destId="{D53AB464-5502-4919-A89B-18CF18036A8D}" srcOrd="0" destOrd="0" presId="urn:microsoft.com/office/officeart/2005/8/layout/radial6"/>
    <dgm:cxn modelId="{C180B887-0469-42A2-9A32-0C835E5ECE67}" type="presOf" srcId="{A5DA1A83-1880-4470-A6E9-5B594CE31E4D}" destId="{51256E98-EF32-4CC3-93F8-B9C2C094EFFD}" srcOrd="0" destOrd="0" presId="urn:microsoft.com/office/officeart/2005/8/layout/radial6"/>
    <dgm:cxn modelId="{0F6D4098-6531-4EB9-BA62-DDF14FBB9C44}" srcId="{2F49C7FC-3E23-4FBE-BBBA-82695CABA684}" destId="{723B4F27-DB4A-49AA-9F47-03670C5EA1B3}" srcOrd="0" destOrd="0" parTransId="{E9267652-B6D0-4C84-B438-74E17666C1B9}" sibTransId="{25A51514-E298-4495-8ED9-69D2E50C8139}"/>
    <dgm:cxn modelId="{4A418D9C-580F-4F6C-891D-AE44783634D7}" type="presOf" srcId="{044EB6D7-2508-40DA-8D1F-D74E7E9D31ED}" destId="{EADD73E0-0D4C-40FE-AFC1-01473EB9919D}" srcOrd="0" destOrd="0" presId="urn:microsoft.com/office/officeart/2005/8/layout/radial6"/>
    <dgm:cxn modelId="{7CF29AB1-D921-4047-AD76-0743F702167E}" type="presOf" srcId="{769EF0BD-156D-48D5-A977-F37613595DDC}" destId="{1A3EF4F1-BE80-4225-8895-7CDA74415F5A}" srcOrd="0" destOrd="0" presId="urn:microsoft.com/office/officeart/2005/8/layout/radial6"/>
    <dgm:cxn modelId="{6FDCF5D0-96B8-427C-94D8-9606992DCC2B}" type="presOf" srcId="{FA95DDF8-A88C-479C-ADF5-1663093016DF}" destId="{72C8092F-98D6-422E-BEEE-315B1A1FD702}" srcOrd="0" destOrd="0" presId="urn:microsoft.com/office/officeart/2005/8/layout/radial6"/>
    <dgm:cxn modelId="{07347CD2-E174-4773-BDBD-ECB868A33E71}" type="presOf" srcId="{E8BB0911-798C-4A2E-BC9D-669018DA447A}" destId="{9EE8D34E-2E40-4E67-9F6B-5B4708B0A83F}" srcOrd="0" destOrd="0" presId="urn:microsoft.com/office/officeart/2005/8/layout/radial6"/>
    <dgm:cxn modelId="{2F4016E1-D3B2-417F-87E6-B4F141BCA3E9}" srcId="{082CC384-B1A5-49CE-A353-7D2F80DA5430}" destId="{2F49C7FC-3E23-4FBE-BBBA-82695CABA684}" srcOrd="0" destOrd="0" parTransId="{10AC554B-428C-4A3C-80AD-A6D08CFD5BE0}" sibTransId="{0FD19B30-2B22-48A9-BC3D-4A02E6C067D3}"/>
    <dgm:cxn modelId="{615841E5-F21A-4E66-A4E0-2D231223A07F}" type="presOf" srcId="{4D2440A2-1D96-4D91-83D1-269B26E6B10F}" destId="{2EB2BE72-1DFE-4A9C-A043-99A50A6C5468}" srcOrd="0" destOrd="0" presId="urn:microsoft.com/office/officeart/2005/8/layout/radial6"/>
    <dgm:cxn modelId="{2C23E8EE-BECA-46A4-AB52-2147D6966DEA}" srcId="{2F49C7FC-3E23-4FBE-BBBA-82695CABA684}" destId="{A5DA1A83-1880-4470-A6E9-5B594CE31E4D}" srcOrd="1" destOrd="0" parTransId="{ECA201A4-7ACE-4735-8882-43AD7A7A1749}" sibTransId="{FF3A0529-BD61-4B2A-A7CC-DAF790A5193D}"/>
    <dgm:cxn modelId="{E4AE33F4-7F8B-4AF4-AEA3-2F9CB3AC93EA}" srcId="{2F49C7FC-3E23-4FBE-BBBA-82695CABA684}" destId="{769EF0BD-156D-48D5-A977-F37613595DDC}" srcOrd="4" destOrd="0" parTransId="{30773D87-2F77-4671-828B-E5C72FADCBF9}" sibTransId="{E8BB0911-798C-4A2E-BC9D-669018DA447A}"/>
    <dgm:cxn modelId="{6787BC9E-22B5-4447-97E8-55792E1666D2}" type="presParOf" srcId="{E1EA8214-88E2-4118-B998-570F89046112}" destId="{D53AB464-5502-4919-A89B-18CF18036A8D}" srcOrd="0" destOrd="0" presId="urn:microsoft.com/office/officeart/2005/8/layout/radial6"/>
    <dgm:cxn modelId="{C86B146E-5C75-42AC-B7E0-F44DB12C6476}" type="presParOf" srcId="{E1EA8214-88E2-4118-B998-570F89046112}" destId="{2AA6C854-28F7-4A6B-BD28-3D9AF1289298}" srcOrd="1" destOrd="0" presId="urn:microsoft.com/office/officeart/2005/8/layout/radial6"/>
    <dgm:cxn modelId="{5B469196-009B-498F-8022-E3C3B30A4402}" type="presParOf" srcId="{E1EA8214-88E2-4118-B998-570F89046112}" destId="{34933126-EB33-478C-A59D-22BA6847CD3D}" srcOrd="2" destOrd="0" presId="urn:microsoft.com/office/officeart/2005/8/layout/radial6"/>
    <dgm:cxn modelId="{E6C638EF-5B86-49A7-8881-D593A25C6199}" type="presParOf" srcId="{E1EA8214-88E2-4118-B998-570F89046112}" destId="{9A5D439C-3C42-47C5-94A6-983734395CCA}" srcOrd="3" destOrd="0" presId="urn:microsoft.com/office/officeart/2005/8/layout/radial6"/>
    <dgm:cxn modelId="{12FC0174-AFED-4B03-AC8D-19527B1E8820}" type="presParOf" srcId="{E1EA8214-88E2-4118-B998-570F89046112}" destId="{51256E98-EF32-4CC3-93F8-B9C2C094EFFD}" srcOrd="4" destOrd="0" presId="urn:microsoft.com/office/officeart/2005/8/layout/radial6"/>
    <dgm:cxn modelId="{12EE224C-2FB1-48EA-BB63-059C5D4ADE72}" type="presParOf" srcId="{E1EA8214-88E2-4118-B998-570F89046112}" destId="{D44C9BAD-6B93-4B2A-ACEF-2FFED719254F}" srcOrd="5" destOrd="0" presId="urn:microsoft.com/office/officeart/2005/8/layout/radial6"/>
    <dgm:cxn modelId="{EB979549-CFDC-41EB-B962-653B4FAE7F23}" type="presParOf" srcId="{E1EA8214-88E2-4118-B998-570F89046112}" destId="{B7CB9606-C580-4E73-AEEF-F929A7436D01}" srcOrd="6" destOrd="0" presId="urn:microsoft.com/office/officeart/2005/8/layout/radial6"/>
    <dgm:cxn modelId="{4F5122E4-60D3-471B-ABC1-0B6E61E58A8D}" type="presParOf" srcId="{E1EA8214-88E2-4118-B998-570F89046112}" destId="{2EB2BE72-1DFE-4A9C-A043-99A50A6C5468}" srcOrd="7" destOrd="0" presId="urn:microsoft.com/office/officeart/2005/8/layout/radial6"/>
    <dgm:cxn modelId="{6D5F25DE-246D-43BB-9EB8-F93C93758C98}" type="presParOf" srcId="{E1EA8214-88E2-4118-B998-570F89046112}" destId="{67D9FD9D-78B7-40A1-900D-05F1F1851F18}" srcOrd="8" destOrd="0" presId="urn:microsoft.com/office/officeart/2005/8/layout/radial6"/>
    <dgm:cxn modelId="{BB79745E-DC22-48D8-B08F-F64D69EF18A6}" type="presParOf" srcId="{E1EA8214-88E2-4118-B998-570F89046112}" destId="{F38D000B-9805-41FB-A8E7-37F82027908C}" srcOrd="9" destOrd="0" presId="urn:microsoft.com/office/officeart/2005/8/layout/radial6"/>
    <dgm:cxn modelId="{B7D11B51-DD08-4879-835F-114C8EE8AB41}" type="presParOf" srcId="{E1EA8214-88E2-4118-B998-570F89046112}" destId="{72C8092F-98D6-422E-BEEE-315B1A1FD702}" srcOrd="10" destOrd="0" presId="urn:microsoft.com/office/officeart/2005/8/layout/radial6"/>
    <dgm:cxn modelId="{700DCCFE-0735-4ABE-AAF7-8FFF954E6BCB}" type="presParOf" srcId="{E1EA8214-88E2-4118-B998-570F89046112}" destId="{FF793079-16FD-4047-9570-E356CC8456AE}" srcOrd="11" destOrd="0" presId="urn:microsoft.com/office/officeart/2005/8/layout/radial6"/>
    <dgm:cxn modelId="{D67A1F0F-37B4-4A31-AAB7-52CDDE62E035}" type="presParOf" srcId="{E1EA8214-88E2-4118-B998-570F89046112}" destId="{3179A032-FC44-4946-9E93-C5F35E83C52B}" srcOrd="12" destOrd="0" presId="urn:microsoft.com/office/officeart/2005/8/layout/radial6"/>
    <dgm:cxn modelId="{7DA30EDA-9647-44BA-9094-C3CEF3B59F17}" type="presParOf" srcId="{E1EA8214-88E2-4118-B998-570F89046112}" destId="{1A3EF4F1-BE80-4225-8895-7CDA74415F5A}" srcOrd="13" destOrd="0" presId="urn:microsoft.com/office/officeart/2005/8/layout/radial6"/>
    <dgm:cxn modelId="{F2C2A79F-AB1B-4666-94A0-D60F0EA06735}" type="presParOf" srcId="{E1EA8214-88E2-4118-B998-570F89046112}" destId="{C6F784C2-57CA-4CC1-9807-9AC0888E1E28}" srcOrd="14" destOrd="0" presId="urn:microsoft.com/office/officeart/2005/8/layout/radial6"/>
    <dgm:cxn modelId="{5FAA6805-B513-4453-808A-40B050B1CAD7}" type="presParOf" srcId="{E1EA8214-88E2-4118-B998-570F89046112}" destId="{9EE8D34E-2E40-4E67-9F6B-5B4708B0A83F}" srcOrd="15" destOrd="0" presId="urn:microsoft.com/office/officeart/2005/8/layout/radial6"/>
    <dgm:cxn modelId="{5EE53A28-58F7-4CB5-898C-AF78E068177C}" type="presParOf" srcId="{E1EA8214-88E2-4118-B998-570F89046112}" destId="{EADD73E0-0D4C-40FE-AFC1-01473EB9919D}" srcOrd="16" destOrd="0" presId="urn:microsoft.com/office/officeart/2005/8/layout/radial6"/>
    <dgm:cxn modelId="{A3342E10-1D73-4A5E-A43E-A6FF589C5DCB}" type="presParOf" srcId="{E1EA8214-88E2-4118-B998-570F89046112}" destId="{7EE974D3-080D-4882-8889-0F1B3066BFE5}" srcOrd="17" destOrd="0" presId="urn:microsoft.com/office/officeart/2005/8/layout/radial6"/>
    <dgm:cxn modelId="{66BC599B-50F7-47DB-8CB0-A66BC3E039E7}" type="presParOf" srcId="{E1EA8214-88E2-4118-B998-570F89046112}" destId="{0AE2B67B-3452-44AF-BFA1-20E18F6FAE7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CCFB6-4E7C-4912-AA96-ECD08CD9CE98}">
      <dsp:nvSpPr>
        <dsp:cNvPr id="0" name=""/>
        <dsp:cNvSpPr/>
      </dsp:nvSpPr>
      <dsp:spPr>
        <a:xfrm>
          <a:off x="0" y="512520"/>
          <a:ext cx="8653928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CA949-BB92-439A-AAE4-320C6BF4650F}">
      <dsp:nvSpPr>
        <dsp:cNvPr id="0" name=""/>
        <dsp:cNvSpPr/>
      </dsp:nvSpPr>
      <dsp:spPr>
        <a:xfrm>
          <a:off x="432696" y="25440"/>
          <a:ext cx="605774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69" tIns="0" rIns="2289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Analysis 5 months sales</a:t>
          </a:r>
        </a:p>
      </dsp:txBody>
      <dsp:txXfrm>
        <a:off x="480251" y="72995"/>
        <a:ext cx="5962639" cy="879050"/>
      </dsp:txXfrm>
    </dsp:sp>
    <dsp:sp modelId="{EA66F26F-DA13-498D-A2C4-8F750354E11A}">
      <dsp:nvSpPr>
        <dsp:cNvPr id="0" name=""/>
        <dsp:cNvSpPr/>
      </dsp:nvSpPr>
      <dsp:spPr>
        <a:xfrm>
          <a:off x="0" y="2009400"/>
          <a:ext cx="8653928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E4623-C80E-403A-AE53-07AE7A83705C}">
      <dsp:nvSpPr>
        <dsp:cNvPr id="0" name=""/>
        <dsp:cNvSpPr/>
      </dsp:nvSpPr>
      <dsp:spPr>
        <a:xfrm>
          <a:off x="432696" y="1522320"/>
          <a:ext cx="605774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69" tIns="0" rIns="2289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Brainstorm</a:t>
          </a:r>
        </a:p>
      </dsp:txBody>
      <dsp:txXfrm>
        <a:off x="480251" y="1569875"/>
        <a:ext cx="5962639" cy="879050"/>
      </dsp:txXfrm>
    </dsp:sp>
    <dsp:sp modelId="{64C369FB-24B8-401B-8B48-D1DF913C0D4F}">
      <dsp:nvSpPr>
        <dsp:cNvPr id="0" name=""/>
        <dsp:cNvSpPr/>
      </dsp:nvSpPr>
      <dsp:spPr>
        <a:xfrm>
          <a:off x="0" y="3506280"/>
          <a:ext cx="8653928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3D785-7515-4A4D-AF5E-6EA03F69F61D}">
      <dsp:nvSpPr>
        <dsp:cNvPr id="0" name=""/>
        <dsp:cNvSpPr/>
      </dsp:nvSpPr>
      <dsp:spPr>
        <a:xfrm>
          <a:off x="432696" y="3019200"/>
          <a:ext cx="6057749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69" tIns="0" rIns="228969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Find plans to grow</a:t>
          </a:r>
        </a:p>
      </dsp:txBody>
      <dsp:txXfrm>
        <a:off x="480251" y="3066755"/>
        <a:ext cx="5962639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B67B-3452-44AF-BFA1-20E18F6FAE75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8D34E-2E40-4E67-9F6B-5B4708B0A83F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9A032-FC44-4946-9E93-C5F35E83C52B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000B-9805-41FB-A8E7-37F82027908C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B9606-C580-4E73-AEEF-F929A7436D01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D439C-3C42-47C5-94A6-983734395CCA}">
      <dsp:nvSpPr>
        <dsp:cNvPr id="0" name=""/>
        <dsp:cNvSpPr/>
      </dsp:nvSpPr>
      <dsp:spPr>
        <a:xfrm>
          <a:off x="1967034" y="612368"/>
          <a:ext cx="4193930" cy="4193930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AB464-5502-4919-A89B-18CF18036A8D}">
      <dsp:nvSpPr>
        <dsp:cNvPr id="0" name=""/>
        <dsp:cNvSpPr/>
      </dsp:nvSpPr>
      <dsp:spPr>
        <a:xfrm>
          <a:off x="3123406" y="1768739"/>
          <a:ext cx="1881187" cy="1881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Our products</a:t>
          </a:r>
        </a:p>
      </dsp:txBody>
      <dsp:txXfrm>
        <a:off x="3398899" y="2044232"/>
        <a:ext cx="1330201" cy="1330201"/>
      </dsp:txXfrm>
    </dsp:sp>
    <dsp:sp modelId="{2AA6C854-28F7-4A6B-BD28-3D9AF1289298}">
      <dsp:nvSpPr>
        <dsp:cNvPr id="0" name=""/>
        <dsp:cNvSpPr/>
      </dsp:nvSpPr>
      <dsp:spPr>
        <a:xfrm>
          <a:off x="3405584" y="1358"/>
          <a:ext cx="1316831" cy="13168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Jackets</a:t>
          </a:r>
        </a:p>
      </dsp:txBody>
      <dsp:txXfrm>
        <a:off x="3598429" y="194203"/>
        <a:ext cx="931141" cy="931141"/>
      </dsp:txXfrm>
    </dsp:sp>
    <dsp:sp modelId="{51256E98-EF32-4CC3-93F8-B9C2C094EFFD}">
      <dsp:nvSpPr>
        <dsp:cNvPr id="0" name=""/>
        <dsp:cNvSpPr/>
      </dsp:nvSpPr>
      <dsp:spPr>
        <a:xfrm>
          <a:off x="5180554" y="1026138"/>
          <a:ext cx="1316831" cy="13168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Arabian Cloth</a:t>
          </a:r>
        </a:p>
      </dsp:txBody>
      <dsp:txXfrm>
        <a:off x="5373399" y="1218983"/>
        <a:ext cx="931141" cy="931141"/>
      </dsp:txXfrm>
    </dsp:sp>
    <dsp:sp modelId="{2EB2BE72-1DFE-4A9C-A043-99A50A6C5468}">
      <dsp:nvSpPr>
        <dsp:cNvPr id="0" name=""/>
        <dsp:cNvSpPr/>
      </dsp:nvSpPr>
      <dsp:spPr>
        <a:xfrm>
          <a:off x="5180554" y="3075697"/>
          <a:ext cx="1316831" cy="13168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Festive Cloth</a:t>
          </a:r>
        </a:p>
      </dsp:txBody>
      <dsp:txXfrm>
        <a:off x="5373399" y="3268542"/>
        <a:ext cx="931141" cy="931141"/>
      </dsp:txXfrm>
    </dsp:sp>
    <dsp:sp modelId="{72C8092F-98D6-422E-BEEE-315B1A1FD702}">
      <dsp:nvSpPr>
        <dsp:cNvPr id="0" name=""/>
        <dsp:cNvSpPr/>
      </dsp:nvSpPr>
      <dsp:spPr>
        <a:xfrm>
          <a:off x="3405584" y="4100477"/>
          <a:ext cx="1316831" cy="13168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Bed Covers</a:t>
          </a:r>
        </a:p>
      </dsp:txBody>
      <dsp:txXfrm>
        <a:off x="3598429" y="4293322"/>
        <a:ext cx="931141" cy="931141"/>
      </dsp:txXfrm>
    </dsp:sp>
    <dsp:sp modelId="{1A3EF4F1-BE80-4225-8895-7CDA74415F5A}">
      <dsp:nvSpPr>
        <dsp:cNvPr id="0" name=""/>
        <dsp:cNvSpPr/>
      </dsp:nvSpPr>
      <dsp:spPr>
        <a:xfrm>
          <a:off x="1630613" y="3075697"/>
          <a:ext cx="1316831" cy="13168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Shirts</a:t>
          </a:r>
        </a:p>
      </dsp:txBody>
      <dsp:txXfrm>
        <a:off x="1823458" y="3268542"/>
        <a:ext cx="931141" cy="931141"/>
      </dsp:txXfrm>
    </dsp:sp>
    <dsp:sp modelId="{EADD73E0-0D4C-40FE-AFC1-01473EB9919D}">
      <dsp:nvSpPr>
        <dsp:cNvPr id="0" name=""/>
        <dsp:cNvSpPr/>
      </dsp:nvSpPr>
      <dsp:spPr>
        <a:xfrm>
          <a:off x="1630613" y="1026138"/>
          <a:ext cx="1316831" cy="13168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Pants</a:t>
          </a:r>
        </a:p>
      </dsp:txBody>
      <dsp:txXfrm>
        <a:off x="1823458" y="1218983"/>
        <a:ext cx="931141" cy="931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BD8F-40FB-1C17-2F7E-EF126F5B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for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4620D-D17C-7E08-9EA3-CF269ABBB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341" y="2076323"/>
            <a:ext cx="4325801" cy="3493008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Mahbub-E-Noor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Barishal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A0770-52AD-92AF-29C5-5B8E01FD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191D964-B378-2F3B-5596-0DD2A582EAC5}"/>
              </a:ext>
            </a:extLst>
          </p:cNvPr>
          <p:cNvSpPr txBox="1">
            <a:spLocks/>
          </p:cNvSpPr>
          <p:nvPr/>
        </p:nvSpPr>
        <p:spPr>
          <a:xfrm>
            <a:off x="6297955" y="2095254"/>
            <a:ext cx="4325801" cy="349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Mithun Ghosh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 15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E8DA25-A2C2-C486-3E1B-1414CC801DAA}"/>
              </a:ext>
            </a:extLst>
          </p:cNvPr>
          <p:cNvCxnSpPr/>
          <p:nvPr/>
        </p:nvCxnSpPr>
        <p:spPr>
          <a:xfrm>
            <a:off x="5294671" y="1873045"/>
            <a:ext cx="0" cy="37152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32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D365-96C8-B062-9C81-7BAC2968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B2F5F0-DDD1-8185-0332-4A069E059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650" y="870473"/>
            <a:ext cx="6712056" cy="3056343"/>
          </a:xfrm>
        </p:spPr>
        <p:txBody>
          <a:bodyPr/>
          <a:lstStyle/>
          <a:p>
            <a:r>
              <a:rPr lang="en-US" sz="4400" dirty="0">
                <a:latin typeface="Arial Black" panose="020B0A04020102020204" pitchFamily="34" charset="0"/>
              </a:rPr>
              <a:t>Mithun Garments</a:t>
            </a:r>
            <a:br>
              <a:rPr lang="en-US" dirty="0"/>
            </a:br>
            <a:r>
              <a:rPr lang="en-US" dirty="0"/>
              <a:t>(</a:t>
            </a:r>
            <a:r>
              <a:rPr lang="en-US" sz="3200" dirty="0"/>
              <a:t>5-month sales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5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B2AFD4-244D-5406-B1E9-A72A35517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2107749"/>
              </p:ext>
            </p:extLst>
          </p:nvPr>
        </p:nvGraphicFramePr>
        <p:xfrm>
          <a:off x="1099672" y="1775012"/>
          <a:ext cx="8653928" cy="436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1228882"/>
          </a:xfrm>
        </p:spPr>
        <p:txBody>
          <a:bodyPr/>
          <a:lstStyle/>
          <a:p>
            <a:r>
              <a:rPr lang="en-US" dirty="0"/>
              <a:t>Our products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129296-FDDF-8362-EA38-93665595A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614956"/>
              </p:ext>
            </p:extLst>
          </p:nvPr>
        </p:nvGraphicFramePr>
        <p:xfrm>
          <a:off x="4494981" y="9113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7DF455-AB67-B3FC-D9E0-C0655CF5FA15}"/>
              </a:ext>
            </a:extLst>
          </p:cNvPr>
          <p:cNvSpPr txBox="1">
            <a:spLocks/>
          </p:cNvSpPr>
          <p:nvPr/>
        </p:nvSpPr>
        <p:spPr>
          <a:xfrm>
            <a:off x="902335" y="1901559"/>
            <a:ext cx="5864225" cy="2362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Shirts</a:t>
            </a:r>
          </a:p>
          <a:p>
            <a:r>
              <a:rPr lang="en-US" dirty="0"/>
              <a:t>Pants</a:t>
            </a:r>
          </a:p>
          <a:p>
            <a:r>
              <a:rPr lang="en-US" dirty="0"/>
              <a:t>Jackets</a:t>
            </a:r>
          </a:p>
          <a:p>
            <a:r>
              <a:rPr lang="en-US" dirty="0"/>
              <a:t>Arabian Cloth</a:t>
            </a:r>
          </a:p>
          <a:p>
            <a:r>
              <a:rPr lang="en-US" dirty="0"/>
              <a:t>Festival Cloth</a:t>
            </a:r>
          </a:p>
          <a:p>
            <a:r>
              <a:rPr lang="en-US" dirty="0"/>
              <a:t>Bed Covers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27D2F-7B1D-396B-CD0E-CA17DC137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DAC5-EA0B-D40C-0D55-CA78225F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1228882"/>
          </a:xfrm>
        </p:spPr>
        <p:txBody>
          <a:bodyPr/>
          <a:lstStyle/>
          <a:p>
            <a:r>
              <a:rPr lang="en-US" dirty="0"/>
              <a:t>Monthly unit Sales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3AD0B0-776D-B6C5-C5C6-2C86CBA5B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00380"/>
              </p:ext>
            </p:extLst>
          </p:nvPr>
        </p:nvGraphicFramePr>
        <p:xfrm>
          <a:off x="2256503" y="2020530"/>
          <a:ext cx="7167716" cy="337626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297150">
                  <a:extLst>
                    <a:ext uri="{9D8B030D-6E8A-4147-A177-3AD203B41FA5}">
                      <a16:colId xmlns:a16="http://schemas.microsoft.com/office/drawing/2014/main" val="3780925085"/>
                    </a:ext>
                  </a:extLst>
                </a:gridCol>
                <a:gridCol w="3870566">
                  <a:extLst>
                    <a:ext uri="{9D8B030D-6E8A-4147-A177-3AD203B41FA5}">
                      <a16:colId xmlns:a16="http://schemas.microsoft.com/office/drawing/2014/main" val="1038984212"/>
                    </a:ext>
                  </a:extLst>
                </a:gridCol>
              </a:tblGrid>
              <a:tr h="7587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840717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2690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03180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897647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3090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037640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3230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847652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3960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30375"/>
                  </a:ext>
                </a:extLst>
              </a:tr>
              <a:tr h="41922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14590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76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57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A37C-3140-077D-D7C5-443313BD1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C18B-B0DC-2510-745E-D73C4A6C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1228882"/>
          </a:xfrm>
        </p:spPr>
        <p:txBody>
          <a:bodyPr/>
          <a:lstStyle/>
          <a:p>
            <a:r>
              <a:rPr lang="en-US" dirty="0"/>
              <a:t>Monthly Sales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94E2B77-60CA-7BF9-3C06-2C826D801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380544"/>
              </p:ext>
            </p:extLst>
          </p:nvPr>
        </p:nvGraphicFramePr>
        <p:xfrm>
          <a:off x="1312607" y="1887793"/>
          <a:ext cx="4586748" cy="393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847EAB-E34A-2FF9-6866-F246354096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275698"/>
              </p:ext>
            </p:extLst>
          </p:nvPr>
        </p:nvGraphicFramePr>
        <p:xfrm>
          <a:off x="6110749" y="1887792"/>
          <a:ext cx="5058696" cy="393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220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How to grow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sz="2800" dirty="0"/>
              <a:t>Product Selection</a:t>
            </a:r>
          </a:p>
          <a:p>
            <a:r>
              <a:rPr lang="en-US" sz="2800" dirty="0"/>
              <a:t>Increasing production</a:t>
            </a:r>
          </a:p>
          <a:p>
            <a:r>
              <a:rPr lang="en-US" sz="2800" dirty="0"/>
              <a:t>Marketing Efforts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Thanks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See you in the next meeting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37</TotalTime>
  <Words>108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Avenir Next LT Pro Light</vt:lpstr>
      <vt:lpstr>Calibri</vt:lpstr>
      <vt:lpstr>Posterama</vt:lpstr>
      <vt:lpstr>Times New Roman</vt:lpstr>
      <vt:lpstr>Custom</vt:lpstr>
      <vt:lpstr>Presentation for Project</vt:lpstr>
      <vt:lpstr>Mithun Garments (5-month sales report)</vt:lpstr>
      <vt:lpstr>Agenda </vt:lpstr>
      <vt:lpstr>Our products</vt:lpstr>
      <vt:lpstr>Monthly unit Sales</vt:lpstr>
      <vt:lpstr>Monthly Sales</vt:lpstr>
      <vt:lpstr>How to grow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Mehedi Hasan</dc:creator>
  <cp:lastModifiedBy>Mehedi Hasan</cp:lastModifiedBy>
  <cp:revision>3</cp:revision>
  <dcterms:created xsi:type="dcterms:W3CDTF">2025-02-17T16:16:02Z</dcterms:created>
  <dcterms:modified xsi:type="dcterms:W3CDTF">2025-02-17T16:53:46Z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